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2" r:id="rId5"/>
    <p:sldId id="263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ydocs\Dropbox%20(CBS)\EmiJonShared\PhD%20Teaching\2017%20Spring%20First%20Year%20Macro\Lectures\Lecture%2013%20Consumption%20Dynamics\FiguresTables\GreatModeration\gdpsa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05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2400" dirty="0"/>
              <a:t>Real GDP Growth Seasonally Adjusted</a:t>
            </a:r>
          </a:p>
        </c:rich>
      </c:tx>
      <c:layout>
        <c:manualLayout>
          <c:xMode val="edge"/>
          <c:yMode val="edge"/>
          <c:x val="0.18544650228580584"/>
          <c:y val="3.560833121666243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9.3896928864365251E-2"/>
          <c:y val="0.14540080414387654"/>
          <c:w val="0.8896734009898607"/>
          <c:h val="0.76261238091788319"/>
        </c:manualLayout>
      </c:layout>
      <c:lineChart>
        <c:grouping val="standard"/>
        <c:varyColors val="0"/>
        <c:ser>
          <c:idx val="0"/>
          <c:order val="0"/>
          <c:spPr>
            <a:ln w="12700">
              <a:solidFill>
                <a:srgbClr val="000080"/>
              </a:solidFill>
              <a:prstDash val="solid"/>
            </a:ln>
          </c:spPr>
          <c:marker>
            <c:symbol val="none"/>
          </c:marker>
          <c:cat>
            <c:numRef>
              <c:f>GDP!$A$3:$A$282</c:f>
              <c:numCache>
                <c:formatCode>General</c:formatCode>
                <c:ptCount val="280"/>
                <c:pt idx="0">
                  <c:v>1947</c:v>
                </c:pt>
                <c:pt idx="1">
                  <c:v>1947.25</c:v>
                </c:pt>
                <c:pt idx="2">
                  <c:v>1947.5</c:v>
                </c:pt>
                <c:pt idx="3">
                  <c:v>1947.75</c:v>
                </c:pt>
                <c:pt idx="4">
                  <c:v>1948</c:v>
                </c:pt>
                <c:pt idx="5">
                  <c:v>1948.25</c:v>
                </c:pt>
                <c:pt idx="6">
                  <c:v>1948.5</c:v>
                </c:pt>
                <c:pt idx="7">
                  <c:v>1948.75</c:v>
                </c:pt>
                <c:pt idx="8">
                  <c:v>1949</c:v>
                </c:pt>
                <c:pt idx="9">
                  <c:v>1949.25</c:v>
                </c:pt>
                <c:pt idx="10">
                  <c:v>1949.5</c:v>
                </c:pt>
                <c:pt idx="11">
                  <c:v>1949.75</c:v>
                </c:pt>
                <c:pt idx="12">
                  <c:v>1950</c:v>
                </c:pt>
                <c:pt idx="13">
                  <c:v>1950.25</c:v>
                </c:pt>
                <c:pt idx="14">
                  <c:v>1950.5</c:v>
                </c:pt>
                <c:pt idx="15">
                  <c:v>1950.75</c:v>
                </c:pt>
                <c:pt idx="16">
                  <c:v>1951</c:v>
                </c:pt>
                <c:pt idx="17">
                  <c:v>1951.25</c:v>
                </c:pt>
                <c:pt idx="18">
                  <c:v>1951.5</c:v>
                </c:pt>
                <c:pt idx="19">
                  <c:v>1951.75</c:v>
                </c:pt>
                <c:pt idx="20">
                  <c:v>1952</c:v>
                </c:pt>
                <c:pt idx="21">
                  <c:v>1952.25</c:v>
                </c:pt>
                <c:pt idx="22">
                  <c:v>1952.5</c:v>
                </c:pt>
                <c:pt idx="23">
                  <c:v>1952.75</c:v>
                </c:pt>
                <c:pt idx="24">
                  <c:v>1953</c:v>
                </c:pt>
                <c:pt idx="25">
                  <c:v>1953.25</c:v>
                </c:pt>
                <c:pt idx="26">
                  <c:v>1953.5</c:v>
                </c:pt>
                <c:pt idx="27">
                  <c:v>1953.75</c:v>
                </c:pt>
                <c:pt idx="28">
                  <c:v>1954</c:v>
                </c:pt>
                <c:pt idx="29">
                  <c:v>1954.25</c:v>
                </c:pt>
                <c:pt idx="30">
                  <c:v>1954.5</c:v>
                </c:pt>
                <c:pt idx="31">
                  <c:v>1954.75</c:v>
                </c:pt>
                <c:pt idx="32">
                  <c:v>1955</c:v>
                </c:pt>
                <c:pt idx="33">
                  <c:v>1955.25</c:v>
                </c:pt>
                <c:pt idx="34">
                  <c:v>1955.5</c:v>
                </c:pt>
                <c:pt idx="35">
                  <c:v>1955.75</c:v>
                </c:pt>
                <c:pt idx="36">
                  <c:v>1956</c:v>
                </c:pt>
                <c:pt idx="37">
                  <c:v>1956.25</c:v>
                </c:pt>
                <c:pt idx="38">
                  <c:v>1956.5</c:v>
                </c:pt>
                <c:pt idx="39">
                  <c:v>1956.75</c:v>
                </c:pt>
                <c:pt idx="40">
                  <c:v>1957</c:v>
                </c:pt>
                <c:pt idx="41">
                  <c:v>1957.25</c:v>
                </c:pt>
                <c:pt idx="42">
                  <c:v>1957.5</c:v>
                </c:pt>
                <c:pt idx="43">
                  <c:v>1957.75</c:v>
                </c:pt>
                <c:pt idx="44">
                  <c:v>1958</c:v>
                </c:pt>
                <c:pt idx="45">
                  <c:v>1958.25</c:v>
                </c:pt>
                <c:pt idx="46">
                  <c:v>1958.5</c:v>
                </c:pt>
                <c:pt idx="47">
                  <c:v>1958.75</c:v>
                </c:pt>
                <c:pt idx="48">
                  <c:v>1959</c:v>
                </c:pt>
                <c:pt idx="49">
                  <c:v>1959.25</c:v>
                </c:pt>
                <c:pt idx="50">
                  <c:v>1959.5</c:v>
                </c:pt>
                <c:pt idx="51">
                  <c:v>1959.75</c:v>
                </c:pt>
                <c:pt idx="52">
                  <c:v>1960</c:v>
                </c:pt>
                <c:pt idx="53">
                  <c:v>1960.25</c:v>
                </c:pt>
                <c:pt idx="54">
                  <c:v>1960.5</c:v>
                </c:pt>
                <c:pt idx="55">
                  <c:v>1960.75</c:v>
                </c:pt>
                <c:pt idx="56">
                  <c:v>1961</c:v>
                </c:pt>
                <c:pt idx="57">
                  <c:v>1961.25</c:v>
                </c:pt>
                <c:pt idx="58">
                  <c:v>1961.5</c:v>
                </c:pt>
                <c:pt idx="59">
                  <c:v>1961.75</c:v>
                </c:pt>
                <c:pt idx="60">
                  <c:v>1962</c:v>
                </c:pt>
                <c:pt idx="61">
                  <c:v>1962.25</c:v>
                </c:pt>
                <c:pt idx="62">
                  <c:v>1962.5</c:v>
                </c:pt>
                <c:pt idx="63">
                  <c:v>1962.75</c:v>
                </c:pt>
                <c:pt idx="64">
                  <c:v>1963</c:v>
                </c:pt>
                <c:pt idx="65">
                  <c:v>1963.25</c:v>
                </c:pt>
                <c:pt idx="66">
                  <c:v>1963.5</c:v>
                </c:pt>
                <c:pt idx="67">
                  <c:v>1963.75</c:v>
                </c:pt>
                <c:pt idx="68">
                  <c:v>1964</c:v>
                </c:pt>
                <c:pt idx="69">
                  <c:v>1964.25</c:v>
                </c:pt>
                <c:pt idx="70">
                  <c:v>1964.5</c:v>
                </c:pt>
                <c:pt idx="71">
                  <c:v>1964.75</c:v>
                </c:pt>
                <c:pt idx="72">
                  <c:v>1965</c:v>
                </c:pt>
                <c:pt idx="73">
                  <c:v>1965.25</c:v>
                </c:pt>
                <c:pt idx="74">
                  <c:v>1965.5</c:v>
                </c:pt>
                <c:pt idx="75">
                  <c:v>1965.75</c:v>
                </c:pt>
                <c:pt idx="76">
                  <c:v>1966</c:v>
                </c:pt>
                <c:pt idx="77">
                  <c:v>1966.25</c:v>
                </c:pt>
                <c:pt idx="78">
                  <c:v>1966.5</c:v>
                </c:pt>
                <c:pt idx="79">
                  <c:v>1966.75</c:v>
                </c:pt>
                <c:pt idx="80">
                  <c:v>1967</c:v>
                </c:pt>
                <c:pt idx="81">
                  <c:v>1967.25</c:v>
                </c:pt>
                <c:pt idx="82">
                  <c:v>1967.5</c:v>
                </c:pt>
                <c:pt idx="83">
                  <c:v>1967.75</c:v>
                </c:pt>
                <c:pt idx="84">
                  <c:v>1968</c:v>
                </c:pt>
                <c:pt idx="85">
                  <c:v>1968.25</c:v>
                </c:pt>
                <c:pt idx="86">
                  <c:v>1968.5</c:v>
                </c:pt>
                <c:pt idx="87">
                  <c:v>1968.75</c:v>
                </c:pt>
                <c:pt idx="88">
                  <c:v>1969</c:v>
                </c:pt>
                <c:pt idx="89">
                  <c:v>1969.25</c:v>
                </c:pt>
                <c:pt idx="90">
                  <c:v>1969.5</c:v>
                </c:pt>
                <c:pt idx="91">
                  <c:v>1969.75</c:v>
                </c:pt>
                <c:pt idx="92">
                  <c:v>1970</c:v>
                </c:pt>
                <c:pt idx="93">
                  <c:v>1970.25</c:v>
                </c:pt>
                <c:pt idx="94">
                  <c:v>1970.5</c:v>
                </c:pt>
                <c:pt idx="95">
                  <c:v>1970.75</c:v>
                </c:pt>
                <c:pt idx="96">
                  <c:v>1971</c:v>
                </c:pt>
                <c:pt idx="97">
                  <c:v>1971.25</c:v>
                </c:pt>
                <c:pt idx="98">
                  <c:v>1971.5</c:v>
                </c:pt>
                <c:pt idx="99">
                  <c:v>1971.75</c:v>
                </c:pt>
                <c:pt idx="100">
                  <c:v>1972</c:v>
                </c:pt>
                <c:pt idx="101">
                  <c:v>1972.25</c:v>
                </c:pt>
                <c:pt idx="102">
                  <c:v>1972.5</c:v>
                </c:pt>
                <c:pt idx="103">
                  <c:v>1972.75</c:v>
                </c:pt>
                <c:pt idx="104">
                  <c:v>1973</c:v>
                </c:pt>
                <c:pt idx="105">
                  <c:v>1973.25</c:v>
                </c:pt>
                <c:pt idx="106">
                  <c:v>1973.5</c:v>
                </c:pt>
                <c:pt idx="107">
                  <c:v>1973.75</c:v>
                </c:pt>
                <c:pt idx="108">
                  <c:v>1974</c:v>
                </c:pt>
                <c:pt idx="109">
                  <c:v>1974.25</c:v>
                </c:pt>
                <c:pt idx="110">
                  <c:v>1974.5</c:v>
                </c:pt>
                <c:pt idx="111">
                  <c:v>1974.75</c:v>
                </c:pt>
                <c:pt idx="112">
                  <c:v>1975</c:v>
                </c:pt>
                <c:pt idx="113">
                  <c:v>1975.25</c:v>
                </c:pt>
                <c:pt idx="114">
                  <c:v>1975.5</c:v>
                </c:pt>
                <c:pt idx="115">
                  <c:v>1975.75</c:v>
                </c:pt>
                <c:pt idx="116">
                  <c:v>1976</c:v>
                </c:pt>
                <c:pt idx="117">
                  <c:v>1976.25</c:v>
                </c:pt>
                <c:pt idx="118">
                  <c:v>1976.5</c:v>
                </c:pt>
                <c:pt idx="119">
                  <c:v>1976.75</c:v>
                </c:pt>
                <c:pt idx="120">
                  <c:v>1977</c:v>
                </c:pt>
                <c:pt idx="121">
                  <c:v>1977.25</c:v>
                </c:pt>
                <c:pt idx="122">
                  <c:v>1977.5</c:v>
                </c:pt>
                <c:pt idx="123">
                  <c:v>1977.75</c:v>
                </c:pt>
                <c:pt idx="124">
                  <c:v>1978</c:v>
                </c:pt>
                <c:pt idx="125">
                  <c:v>1978.25</c:v>
                </c:pt>
                <c:pt idx="126">
                  <c:v>1978.5</c:v>
                </c:pt>
                <c:pt idx="127">
                  <c:v>1978.75</c:v>
                </c:pt>
                <c:pt idx="128">
                  <c:v>1979</c:v>
                </c:pt>
                <c:pt idx="129">
                  <c:v>1979.25</c:v>
                </c:pt>
                <c:pt idx="130">
                  <c:v>1979.5</c:v>
                </c:pt>
                <c:pt idx="131">
                  <c:v>1979.75</c:v>
                </c:pt>
                <c:pt idx="132">
                  <c:v>1980</c:v>
                </c:pt>
                <c:pt idx="133">
                  <c:v>1980.25</c:v>
                </c:pt>
                <c:pt idx="134">
                  <c:v>1980.5</c:v>
                </c:pt>
                <c:pt idx="135">
                  <c:v>1980.75</c:v>
                </c:pt>
                <c:pt idx="136">
                  <c:v>1981</c:v>
                </c:pt>
                <c:pt idx="137">
                  <c:v>1981.25</c:v>
                </c:pt>
                <c:pt idx="138">
                  <c:v>1981.5</c:v>
                </c:pt>
                <c:pt idx="139">
                  <c:v>1981.75</c:v>
                </c:pt>
                <c:pt idx="140">
                  <c:v>1982</c:v>
                </c:pt>
                <c:pt idx="141">
                  <c:v>1982.25</c:v>
                </c:pt>
                <c:pt idx="142">
                  <c:v>1982.5</c:v>
                </c:pt>
                <c:pt idx="143">
                  <c:v>1982.75</c:v>
                </c:pt>
                <c:pt idx="144">
                  <c:v>1983</c:v>
                </c:pt>
                <c:pt idx="145">
                  <c:v>1983.25</c:v>
                </c:pt>
                <c:pt idx="146">
                  <c:v>1983.5</c:v>
                </c:pt>
                <c:pt idx="147">
                  <c:v>1983.75</c:v>
                </c:pt>
                <c:pt idx="148">
                  <c:v>1984</c:v>
                </c:pt>
                <c:pt idx="149">
                  <c:v>1984.25</c:v>
                </c:pt>
                <c:pt idx="150">
                  <c:v>1984.5</c:v>
                </c:pt>
                <c:pt idx="151">
                  <c:v>1984.75</c:v>
                </c:pt>
                <c:pt idx="152">
                  <c:v>1985</c:v>
                </c:pt>
                <c:pt idx="153">
                  <c:v>1985.25</c:v>
                </c:pt>
                <c:pt idx="154">
                  <c:v>1985.5</c:v>
                </c:pt>
                <c:pt idx="155">
                  <c:v>1985.75</c:v>
                </c:pt>
                <c:pt idx="156">
                  <c:v>1986</c:v>
                </c:pt>
                <c:pt idx="157">
                  <c:v>1986.25</c:v>
                </c:pt>
                <c:pt idx="158">
                  <c:v>1986.5</c:v>
                </c:pt>
                <c:pt idx="159">
                  <c:v>1986.75</c:v>
                </c:pt>
                <c:pt idx="160">
                  <c:v>1987</c:v>
                </c:pt>
                <c:pt idx="161">
                  <c:v>1987.25</c:v>
                </c:pt>
                <c:pt idx="162">
                  <c:v>1987.5</c:v>
                </c:pt>
                <c:pt idx="163">
                  <c:v>1987.75</c:v>
                </c:pt>
                <c:pt idx="164">
                  <c:v>1988</c:v>
                </c:pt>
                <c:pt idx="165">
                  <c:v>1988.25</c:v>
                </c:pt>
                <c:pt idx="166">
                  <c:v>1988.5</c:v>
                </c:pt>
                <c:pt idx="167">
                  <c:v>1988.75</c:v>
                </c:pt>
                <c:pt idx="168">
                  <c:v>1989</c:v>
                </c:pt>
                <c:pt idx="169">
                  <c:v>1989.25</c:v>
                </c:pt>
                <c:pt idx="170">
                  <c:v>1989.5</c:v>
                </c:pt>
                <c:pt idx="171">
                  <c:v>1989.75</c:v>
                </c:pt>
                <c:pt idx="172">
                  <c:v>1990</c:v>
                </c:pt>
                <c:pt idx="173">
                  <c:v>1990.25</c:v>
                </c:pt>
                <c:pt idx="174">
                  <c:v>1990.5</c:v>
                </c:pt>
                <c:pt idx="175">
                  <c:v>1990.75</c:v>
                </c:pt>
                <c:pt idx="176">
                  <c:v>1991</c:v>
                </c:pt>
                <c:pt idx="177">
                  <c:v>1991.25</c:v>
                </c:pt>
                <c:pt idx="178">
                  <c:v>1991.5</c:v>
                </c:pt>
                <c:pt idx="179">
                  <c:v>1991.75</c:v>
                </c:pt>
                <c:pt idx="180">
                  <c:v>1992</c:v>
                </c:pt>
                <c:pt idx="181">
                  <c:v>1992.25</c:v>
                </c:pt>
                <c:pt idx="182">
                  <c:v>1992.5</c:v>
                </c:pt>
                <c:pt idx="183">
                  <c:v>1992.75</c:v>
                </c:pt>
                <c:pt idx="184">
                  <c:v>1993</c:v>
                </c:pt>
                <c:pt idx="185">
                  <c:v>1993.25</c:v>
                </c:pt>
                <c:pt idx="186">
                  <c:v>1993.5</c:v>
                </c:pt>
                <c:pt idx="187">
                  <c:v>1993.75</c:v>
                </c:pt>
                <c:pt idx="188">
                  <c:v>1994</c:v>
                </c:pt>
                <c:pt idx="189">
                  <c:v>1994.25</c:v>
                </c:pt>
                <c:pt idx="190">
                  <c:v>1994.5</c:v>
                </c:pt>
                <c:pt idx="191">
                  <c:v>1994.75</c:v>
                </c:pt>
                <c:pt idx="192">
                  <c:v>1995</c:v>
                </c:pt>
                <c:pt idx="193">
                  <c:v>1995.25</c:v>
                </c:pt>
                <c:pt idx="194">
                  <c:v>1995.5</c:v>
                </c:pt>
                <c:pt idx="195">
                  <c:v>1995.75</c:v>
                </c:pt>
                <c:pt idx="196">
                  <c:v>1996</c:v>
                </c:pt>
                <c:pt idx="197">
                  <c:v>1996.25</c:v>
                </c:pt>
                <c:pt idx="198">
                  <c:v>1996.5</c:v>
                </c:pt>
                <c:pt idx="199">
                  <c:v>1996.75</c:v>
                </c:pt>
                <c:pt idx="200">
                  <c:v>1997</c:v>
                </c:pt>
                <c:pt idx="201">
                  <c:v>1997.25</c:v>
                </c:pt>
                <c:pt idx="202">
                  <c:v>1997.5</c:v>
                </c:pt>
                <c:pt idx="203">
                  <c:v>1997.75</c:v>
                </c:pt>
                <c:pt idx="204">
                  <c:v>1998</c:v>
                </c:pt>
                <c:pt idx="205">
                  <c:v>1998.25</c:v>
                </c:pt>
                <c:pt idx="206">
                  <c:v>1998.5</c:v>
                </c:pt>
                <c:pt idx="207">
                  <c:v>1998.75</c:v>
                </c:pt>
                <c:pt idx="208">
                  <c:v>1999</c:v>
                </c:pt>
                <c:pt idx="209">
                  <c:v>1999.25</c:v>
                </c:pt>
                <c:pt idx="210">
                  <c:v>1999.5</c:v>
                </c:pt>
                <c:pt idx="211">
                  <c:v>1999.75</c:v>
                </c:pt>
                <c:pt idx="212">
                  <c:v>2000</c:v>
                </c:pt>
                <c:pt idx="213">
                  <c:v>2000.25</c:v>
                </c:pt>
                <c:pt idx="214">
                  <c:v>2000.5</c:v>
                </c:pt>
                <c:pt idx="215">
                  <c:v>2000.75</c:v>
                </c:pt>
                <c:pt idx="216">
                  <c:v>2001</c:v>
                </c:pt>
                <c:pt idx="217">
                  <c:v>2001.25</c:v>
                </c:pt>
                <c:pt idx="218">
                  <c:v>2001.5</c:v>
                </c:pt>
                <c:pt idx="219">
                  <c:v>2001.75</c:v>
                </c:pt>
                <c:pt idx="220">
                  <c:v>2002</c:v>
                </c:pt>
                <c:pt idx="221">
                  <c:v>2002.25</c:v>
                </c:pt>
                <c:pt idx="222">
                  <c:v>2002.5</c:v>
                </c:pt>
                <c:pt idx="223">
                  <c:v>2002.75</c:v>
                </c:pt>
                <c:pt idx="224">
                  <c:v>2003</c:v>
                </c:pt>
                <c:pt idx="225">
                  <c:v>2003.25</c:v>
                </c:pt>
                <c:pt idx="226">
                  <c:v>2003.5</c:v>
                </c:pt>
                <c:pt idx="227">
                  <c:v>2003.75</c:v>
                </c:pt>
                <c:pt idx="228">
                  <c:v>2004</c:v>
                </c:pt>
                <c:pt idx="229">
                  <c:v>2004.25</c:v>
                </c:pt>
                <c:pt idx="230">
                  <c:v>2004.5</c:v>
                </c:pt>
                <c:pt idx="231">
                  <c:v>2004.75</c:v>
                </c:pt>
                <c:pt idx="232">
                  <c:v>2005</c:v>
                </c:pt>
                <c:pt idx="233">
                  <c:v>2005.25</c:v>
                </c:pt>
                <c:pt idx="234">
                  <c:v>2005.5</c:v>
                </c:pt>
                <c:pt idx="235">
                  <c:v>2005.75</c:v>
                </c:pt>
                <c:pt idx="236">
                  <c:v>2006</c:v>
                </c:pt>
                <c:pt idx="237">
                  <c:v>2006.25</c:v>
                </c:pt>
                <c:pt idx="238">
                  <c:v>2006.5</c:v>
                </c:pt>
                <c:pt idx="239">
                  <c:v>2006.75</c:v>
                </c:pt>
                <c:pt idx="240">
                  <c:v>2007</c:v>
                </c:pt>
                <c:pt idx="241">
                  <c:v>2007.25</c:v>
                </c:pt>
                <c:pt idx="242">
                  <c:v>2007.5</c:v>
                </c:pt>
                <c:pt idx="243">
                  <c:v>2007.75</c:v>
                </c:pt>
                <c:pt idx="244">
                  <c:v>2008</c:v>
                </c:pt>
                <c:pt idx="245">
                  <c:v>2008.25</c:v>
                </c:pt>
                <c:pt idx="246">
                  <c:v>2008.5</c:v>
                </c:pt>
                <c:pt idx="247">
                  <c:v>2008.75</c:v>
                </c:pt>
                <c:pt idx="248">
                  <c:v>2009</c:v>
                </c:pt>
                <c:pt idx="249">
                  <c:v>2009.25</c:v>
                </c:pt>
                <c:pt idx="250">
                  <c:v>2009.5</c:v>
                </c:pt>
                <c:pt idx="251">
                  <c:v>2009.75</c:v>
                </c:pt>
                <c:pt idx="252">
                  <c:v>2010</c:v>
                </c:pt>
                <c:pt idx="253">
                  <c:v>2010.25</c:v>
                </c:pt>
                <c:pt idx="254">
                  <c:v>2010.5</c:v>
                </c:pt>
                <c:pt idx="255">
                  <c:v>2010.75</c:v>
                </c:pt>
                <c:pt idx="256">
                  <c:v>2011</c:v>
                </c:pt>
                <c:pt idx="257">
                  <c:v>2011.25</c:v>
                </c:pt>
                <c:pt idx="258">
                  <c:v>2011.5</c:v>
                </c:pt>
                <c:pt idx="259">
                  <c:v>2011.75</c:v>
                </c:pt>
                <c:pt idx="260">
                  <c:v>2012</c:v>
                </c:pt>
                <c:pt idx="261">
                  <c:v>2012.25</c:v>
                </c:pt>
                <c:pt idx="262">
                  <c:v>2012.5</c:v>
                </c:pt>
                <c:pt idx="263">
                  <c:v>2012.75</c:v>
                </c:pt>
                <c:pt idx="264">
                  <c:v>2013</c:v>
                </c:pt>
                <c:pt idx="265">
                  <c:v>2013.25</c:v>
                </c:pt>
                <c:pt idx="266">
                  <c:v>2013.5</c:v>
                </c:pt>
                <c:pt idx="267">
                  <c:v>2013.75</c:v>
                </c:pt>
                <c:pt idx="268">
                  <c:v>2014</c:v>
                </c:pt>
                <c:pt idx="269">
                  <c:v>2014.25</c:v>
                </c:pt>
                <c:pt idx="270">
                  <c:v>2014.5</c:v>
                </c:pt>
                <c:pt idx="271">
                  <c:v>2014.75</c:v>
                </c:pt>
                <c:pt idx="272">
                  <c:v>2015</c:v>
                </c:pt>
                <c:pt idx="273">
                  <c:v>2015.25</c:v>
                </c:pt>
                <c:pt idx="274">
                  <c:v>2015.5</c:v>
                </c:pt>
                <c:pt idx="275">
                  <c:v>2015.75</c:v>
                </c:pt>
                <c:pt idx="276">
                  <c:v>2016</c:v>
                </c:pt>
                <c:pt idx="277">
                  <c:v>2016.25</c:v>
                </c:pt>
                <c:pt idx="278">
                  <c:v>2016.5</c:v>
                </c:pt>
                <c:pt idx="279">
                  <c:v>2016.75</c:v>
                </c:pt>
              </c:numCache>
            </c:numRef>
          </c:cat>
          <c:val>
            <c:numRef>
              <c:f>GDP!$D$3:$D$282</c:f>
              <c:numCache>
                <c:formatCode>General</c:formatCode>
                <c:ptCount val="280"/>
                <c:pt idx="1">
                  <c:v>-1.137891919613665E-3</c:v>
                </c:pt>
                <c:pt idx="2">
                  <c:v>-1.0355719871251168E-3</c:v>
                </c:pt>
                <c:pt idx="3">
                  <c:v>1.562612108754724E-2</c:v>
                </c:pt>
                <c:pt idx="4">
                  <c:v>1.458179854560715E-2</c:v>
                </c:pt>
                <c:pt idx="5">
                  <c:v>1.6154312506271751E-2</c:v>
                </c:pt>
                <c:pt idx="6">
                  <c:v>5.5732431994917064E-3</c:v>
                </c:pt>
                <c:pt idx="7">
                  <c:v>1.0323215860861268E-3</c:v>
                </c:pt>
                <c:pt idx="8">
                  <c:v>-1.3753061337916428E-2</c:v>
                </c:pt>
                <c:pt idx="9">
                  <c:v>-3.3430662575071324E-3</c:v>
                </c:pt>
                <c:pt idx="10">
                  <c:v>1.0935589642418364E-2</c:v>
                </c:pt>
                <c:pt idx="11">
                  <c:v>-8.9882665953977536E-3</c:v>
                </c:pt>
                <c:pt idx="12">
                  <c:v>3.9082566694792042E-2</c:v>
                </c:pt>
                <c:pt idx="13">
                  <c:v>2.9773949243192099E-2</c:v>
                </c:pt>
                <c:pt idx="14">
                  <c:v>3.7830002017790854E-2</c:v>
                </c:pt>
                <c:pt idx="15">
                  <c:v>1.9095566686404553E-2</c:v>
                </c:pt>
                <c:pt idx="16">
                  <c:v>1.3587224907952944E-2</c:v>
                </c:pt>
                <c:pt idx="17">
                  <c:v>1.7208426369077934E-2</c:v>
                </c:pt>
                <c:pt idx="18">
                  <c:v>2.0392068786097894E-2</c:v>
                </c:pt>
                <c:pt idx="19">
                  <c:v>2.2125288200891546E-3</c:v>
                </c:pt>
                <c:pt idx="20">
                  <c:v>1.0536019149602893E-2</c:v>
                </c:pt>
                <c:pt idx="21">
                  <c:v>2.0610065003685563E-3</c:v>
                </c:pt>
                <c:pt idx="22">
                  <c:v>7.2211367000356574E-3</c:v>
                </c:pt>
                <c:pt idx="23">
                  <c:v>3.2300445015542856E-2</c:v>
                </c:pt>
                <c:pt idx="24">
                  <c:v>1.8432617249511729E-2</c:v>
                </c:pt>
                <c:pt idx="25">
                  <c:v>7.780333040565246E-3</c:v>
                </c:pt>
                <c:pt idx="26">
                  <c:v>-5.6453633807516113E-3</c:v>
                </c:pt>
                <c:pt idx="27">
                  <c:v>-1.5277613655769962E-2</c:v>
                </c:pt>
                <c:pt idx="28">
                  <c:v>-4.6568614881845605E-3</c:v>
                </c:pt>
                <c:pt idx="29">
                  <c:v>1.0674680279061377E-3</c:v>
                </c:pt>
                <c:pt idx="30">
                  <c:v>1.1276911708841375E-2</c:v>
                </c:pt>
                <c:pt idx="31">
                  <c:v>1.9309130107679984E-2</c:v>
                </c:pt>
                <c:pt idx="32">
                  <c:v>2.8151714555681551E-2</c:v>
                </c:pt>
                <c:pt idx="33">
                  <c:v>1.615173804036818E-2</c:v>
                </c:pt>
                <c:pt idx="34">
                  <c:v>1.3329645975946214E-2</c:v>
                </c:pt>
                <c:pt idx="35">
                  <c:v>6.0235713879013275E-3</c:v>
                </c:pt>
                <c:pt idx="36">
                  <c:v>-3.8913358896888184E-3</c:v>
                </c:pt>
                <c:pt idx="37">
                  <c:v>8.233162327618615E-3</c:v>
                </c:pt>
                <c:pt idx="38">
                  <c:v>-8.238560508964099E-4</c:v>
                </c:pt>
                <c:pt idx="39">
                  <c:v>1.6208501569138889E-2</c:v>
                </c:pt>
                <c:pt idx="40">
                  <c:v>6.4315683770681531E-3</c:v>
                </c:pt>
                <c:pt idx="41">
                  <c:v>-2.2094806189860705E-3</c:v>
                </c:pt>
                <c:pt idx="42">
                  <c:v>9.6784529364981609E-3</c:v>
                </c:pt>
                <c:pt idx="43">
                  <c:v>-1.0310630810255184E-2</c:v>
                </c:pt>
                <c:pt idx="44">
                  <c:v>-2.6233463228386711E-2</c:v>
                </c:pt>
                <c:pt idx="45">
                  <c:v>6.5425497594384652E-3</c:v>
                </c:pt>
                <c:pt idx="46">
                  <c:v>2.2882834662294904E-2</c:v>
                </c:pt>
                <c:pt idx="47">
                  <c:v>2.3124018340102026E-2</c:v>
                </c:pt>
                <c:pt idx="48">
                  <c:v>1.8410732090038628E-2</c:v>
                </c:pt>
                <c:pt idx="49">
                  <c:v>2.4031958453196722E-2</c:v>
                </c:pt>
                <c:pt idx="50">
                  <c:v>-1.9369353243039455E-3</c:v>
                </c:pt>
                <c:pt idx="51">
                  <c:v>3.9355926302473421E-3</c:v>
                </c:pt>
                <c:pt idx="52">
                  <c:v>2.2045791924576008E-2</c:v>
                </c:pt>
                <c:pt idx="53">
                  <c:v>-3.8174719549761704E-3</c:v>
                </c:pt>
                <c:pt idx="54">
                  <c:v>2.5038533882355551E-3</c:v>
                </c:pt>
                <c:pt idx="55">
                  <c:v>-1.219291281216428E-2</c:v>
                </c:pt>
                <c:pt idx="56">
                  <c:v>6.7921860191706429E-3</c:v>
                </c:pt>
                <c:pt idx="57">
                  <c:v>1.8396609651565754E-2</c:v>
                </c:pt>
                <c:pt idx="58">
                  <c:v>1.6540196613060942E-2</c:v>
                </c:pt>
                <c:pt idx="59">
                  <c:v>2.0061378772933125E-2</c:v>
                </c:pt>
                <c:pt idx="60">
                  <c:v>1.7870306986136342E-2</c:v>
                </c:pt>
                <c:pt idx="61">
                  <c:v>1.07013466283572E-2</c:v>
                </c:pt>
                <c:pt idx="62">
                  <c:v>9.4725901961769665E-3</c:v>
                </c:pt>
                <c:pt idx="63">
                  <c:v>3.8693839682668596E-3</c:v>
                </c:pt>
                <c:pt idx="64">
                  <c:v>1.1085201014980228E-2</c:v>
                </c:pt>
                <c:pt idx="65">
                  <c:v>1.293641912386434E-2</c:v>
                </c:pt>
                <c:pt idx="66">
                  <c:v>1.9348325128133226E-2</c:v>
                </c:pt>
                <c:pt idx="67">
                  <c:v>7.1184612126327096E-3</c:v>
                </c:pt>
                <c:pt idx="68">
                  <c:v>2.1383095225578685E-2</c:v>
                </c:pt>
                <c:pt idx="69">
                  <c:v>1.1828371386430447E-2</c:v>
                </c:pt>
                <c:pt idx="70">
                  <c:v>1.3496924249190911E-2</c:v>
                </c:pt>
                <c:pt idx="71">
                  <c:v>3.5245362505076372E-3</c:v>
                </c:pt>
                <c:pt idx="72">
                  <c:v>2.4381572805102891E-2</c:v>
                </c:pt>
                <c:pt idx="73">
                  <c:v>1.3564484444634317E-2</c:v>
                </c:pt>
                <c:pt idx="74">
                  <c:v>2.0120185575285277E-2</c:v>
                </c:pt>
                <c:pt idx="75">
                  <c:v>2.3290143357069581E-2</c:v>
                </c:pt>
                <c:pt idx="76">
                  <c:v>2.4403499481479685E-2</c:v>
                </c:pt>
                <c:pt idx="77">
                  <c:v>4.0850312121403221E-3</c:v>
                </c:pt>
                <c:pt idx="78">
                  <c:v>7.1088947632915733E-3</c:v>
                </c:pt>
                <c:pt idx="79">
                  <c:v>8.5298356608927151E-3</c:v>
                </c:pt>
                <c:pt idx="80">
                  <c:v>9.128453144642279E-3</c:v>
                </c:pt>
                <c:pt idx="81">
                  <c:v>8.782472599264679E-4</c:v>
                </c:pt>
                <c:pt idx="82">
                  <c:v>8.60289613646259E-3</c:v>
                </c:pt>
                <c:pt idx="83">
                  <c:v>8.0070688879754215E-3</c:v>
                </c:pt>
                <c:pt idx="84">
                  <c:v>2.0109092102341464E-2</c:v>
                </c:pt>
                <c:pt idx="85">
                  <c:v>1.6738825184416939E-2</c:v>
                </c:pt>
                <c:pt idx="86">
                  <c:v>7.1789697020019361E-3</c:v>
                </c:pt>
                <c:pt idx="87">
                  <c:v>4.447296110935639E-3</c:v>
                </c:pt>
                <c:pt idx="88">
                  <c:v>1.5422261551895744E-2</c:v>
                </c:pt>
                <c:pt idx="89">
                  <c:v>3.2133498596689236E-3</c:v>
                </c:pt>
                <c:pt idx="90">
                  <c:v>6.2269866987723077E-3</c:v>
                </c:pt>
                <c:pt idx="91">
                  <c:v>-4.3590572218512591E-3</c:v>
                </c:pt>
                <c:pt idx="92">
                  <c:v>-1.7829478541457888E-3</c:v>
                </c:pt>
                <c:pt idx="93">
                  <c:v>1.7617409703891695E-3</c:v>
                </c:pt>
                <c:pt idx="94">
                  <c:v>8.8255117529065785E-3</c:v>
                </c:pt>
                <c:pt idx="95">
                  <c:v>-1.0332351177636312E-2</c:v>
                </c:pt>
                <c:pt idx="96">
                  <c:v>2.6409432067769245E-2</c:v>
                </c:pt>
                <c:pt idx="97">
                  <c:v>5.6929672537027187E-3</c:v>
                </c:pt>
                <c:pt idx="98">
                  <c:v>7.8058971017931356E-3</c:v>
                </c:pt>
                <c:pt idx="99">
                  <c:v>2.914117179976472E-3</c:v>
                </c:pt>
                <c:pt idx="100">
                  <c:v>1.776847497439249E-2</c:v>
                </c:pt>
                <c:pt idx="101">
                  <c:v>2.2904555395886206E-2</c:v>
                </c:pt>
                <c:pt idx="102">
                  <c:v>9.1601912429908339E-3</c:v>
                </c:pt>
                <c:pt idx="103">
                  <c:v>1.6474078003806625E-2</c:v>
                </c:pt>
                <c:pt idx="104">
                  <c:v>2.4324684744675196E-2</c:v>
                </c:pt>
                <c:pt idx="105">
                  <c:v>1.1273451495670272E-2</c:v>
                </c:pt>
                <c:pt idx="106">
                  <c:v>-5.4545254736506621E-3</c:v>
                </c:pt>
                <c:pt idx="107">
                  <c:v>9.2880209376549061E-3</c:v>
                </c:pt>
                <c:pt idx="108">
                  <c:v>-8.3460969422226583E-3</c:v>
                </c:pt>
                <c:pt idx="109">
                  <c:v>2.6363592973179806E-3</c:v>
                </c:pt>
                <c:pt idx="110">
                  <c:v>-9.7318066857248198E-3</c:v>
                </c:pt>
                <c:pt idx="111">
                  <c:v>-4.0052587565249098E-3</c:v>
                </c:pt>
                <c:pt idx="112">
                  <c:v>-1.216962134471089E-2</c:v>
                </c:pt>
                <c:pt idx="113">
                  <c:v>7.6796040730471304E-3</c:v>
                </c:pt>
                <c:pt idx="114">
                  <c:v>1.6402651421046244E-2</c:v>
                </c:pt>
                <c:pt idx="115">
                  <c:v>1.3375307040806916E-2</c:v>
                </c:pt>
                <c:pt idx="116">
                  <c:v>2.2335332644800587E-2</c:v>
                </c:pt>
                <c:pt idx="117">
                  <c:v>7.5358306887025606E-3</c:v>
                </c:pt>
                <c:pt idx="118">
                  <c:v>5.074543081077465E-3</c:v>
                </c:pt>
                <c:pt idx="119">
                  <c:v>7.476637614322712E-3</c:v>
                </c:pt>
                <c:pt idx="120">
                  <c:v>1.1568241254607869E-2</c:v>
                </c:pt>
                <c:pt idx="121">
                  <c:v>1.9433339834161956E-2</c:v>
                </c:pt>
                <c:pt idx="122">
                  <c:v>1.7535191895243329E-2</c:v>
                </c:pt>
                <c:pt idx="123">
                  <c:v>9.9702554129166288E-5</c:v>
                </c:pt>
                <c:pt idx="124">
                  <c:v>3.4833415552135705E-3</c:v>
                </c:pt>
                <c:pt idx="125">
                  <c:v>3.8142556925208737E-2</c:v>
                </c:pt>
                <c:pt idx="126">
                  <c:v>9.7230588423151687E-3</c:v>
                </c:pt>
                <c:pt idx="127">
                  <c:v>1.3327676971265134E-2</c:v>
                </c:pt>
                <c:pt idx="128">
                  <c:v>1.9761468467969223E-3</c:v>
                </c:pt>
                <c:pt idx="129">
                  <c:v>1.2117635747692646E-3</c:v>
                </c:pt>
                <c:pt idx="130">
                  <c:v>7.1628335547462285E-3</c:v>
                </c:pt>
                <c:pt idx="131">
                  <c:v>2.5864074151797922E-3</c:v>
                </c:pt>
                <c:pt idx="132">
                  <c:v>3.2236304472608168E-3</c:v>
                </c:pt>
                <c:pt idx="133">
                  <c:v>-2.0484556027941636E-2</c:v>
                </c:pt>
                <c:pt idx="134">
                  <c:v>-1.5185318561261596E-3</c:v>
                </c:pt>
                <c:pt idx="135">
                  <c:v>1.8364235710130572E-2</c:v>
                </c:pt>
                <c:pt idx="136">
                  <c:v>2.0477388102804639E-2</c:v>
                </c:pt>
                <c:pt idx="137">
                  <c:v>-7.3206104744070188E-3</c:v>
                </c:pt>
                <c:pt idx="138">
                  <c:v>1.1411272337953804E-2</c:v>
                </c:pt>
                <c:pt idx="139">
                  <c:v>-1.1745304104442411E-2</c:v>
                </c:pt>
                <c:pt idx="140">
                  <c:v>-1.6860913523190746E-2</c:v>
                </c:pt>
                <c:pt idx="141">
                  <c:v>5.4215701291724372E-3</c:v>
                </c:pt>
                <c:pt idx="142">
                  <c:v>-3.6008348516922695E-3</c:v>
                </c:pt>
                <c:pt idx="143">
                  <c:v>9.7073174596395972E-4</c:v>
                </c:pt>
                <c:pt idx="144">
                  <c:v>1.3021077073846143E-2</c:v>
                </c:pt>
                <c:pt idx="145">
                  <c:v>2.2561359767738765E-2</c:v>
                </c:pt>
                <c:pt idx="146">
                  <c:v>1.9384930287163371E-2</c:v>
                </c:pt>
                <c:pt idx="147">
                  <c:v>2.0416970075901375E-2</c:v>
                </c:pt>
                <c:pt idx="148">
                  <c:v>1.9672394620616984E-2</c:v>
                </c:pt>
                <c:pt idx="149">
                  <c:v>1.7409127364697241E-2</c:v>
                </c:pt>
                <c:pt idx="150">
                  <c:v>9.7922513552060053E-3</c:v>
                </c:pt>
                <c:pt idx="151">
                  <c:v>7.9411283706622982E-3</c:v>
                </c:pt>
                <c:pt idx="152">
                  <c:v>9.8887489753565205E-3</c:v>
                </c:pt>
                <c:pt idx="153">
                  <c:v>9.1155661383801601E-3</c:v>
                </c:pt>
                <c:pt idx="154">
                  <c:v>1.5441526844302444E-2</c:v>
                </c:pt>
                <c:pt idx="155">
                  <c:v>7.4701996288748518E-3</c:v>
                </c:pt>
                <c:pt idx="156">
                  <c:v>9.2278365547571184E-3</c:v>
                </c:pt>
                <c:pt idx="157">
                  <c:v>4.5757871160425623E-3</c:v>
                </c:pt>
                <c:pt idx="158">
                  <c:v>1.0026549796043227E-2</c:v>
                </c:pt>
                <c:pt idx="159">
                  <c:v>5.1647724053811572E-3</c:v>
                </c:pt>
                <c:pt idx="160">
                  <c:v>6.966045301901147E-3</c:v>
                </c:pt>
                <c:pt idx="161">
                  <c:v>1.1157040303325871E-2</c:v>
                </c:pt>
                <c:pt idx="162">
                  <c:v>9.025654306123343E-3</c:v>
                </c:pt>
                <c:pt idx="163">
                  <c:v>1.6376568831942606E-2</c:v>
                </c:pt>
                <c:pt idx="164">
                  <c:v>5.6036702670709815E-3</c:v>
                </c:pt>
                <c:pt idx="165">
                  <c:v>1.3127988026361948E-2</c:v>
                </c:pt>
                <c:pt idx="166">
                  <c:v>5.758875472862357E-3</c:v>
                </c:pt>
                <c:pt idx="167">
                  <c:v>1.3162699099920516E-2</c:v>
                </c:pt>
                <c:pt idx="168">
                  <c:v>1.0029780299589675E-2</c:v>
                </c:pt>
                <c:pt idx="169">
                  <c:v>7.8333867500486321E-3</c:v>
                </c:pt>
                <c:pt idx="170">
                  <c:v>7.4328659701983213E-3</c:v>
                </c:pt>
                <c:pt idx="171">
                  <c:v>2.1151820211837702E-3</c:v>
                </c:pt>
                <c:pt idx="172">
                  <c:v>1.0889399799268062E-2</c:v>
                </c:pt>
                <c:pt idx="173">
                  <c:v>3.8597165403366773E-3</c:v>
                </c:pt>
                <c:pt idx="174">
                  <c:v>2.4491250066738246E-4</c:v>
                </c:pt>
                <c:pt idx="175">
                  <c:v>-8.5516945345069928E-3</c:v>
                </c:pt>
                <c:pt idx="176">
                  <c:v>-4.7037728093624054E-3</c:v>
                </c:pt>
                <c:pt idx="177">
                  <c:v>7.7303755748587832E-3</c:v>
                </c:pt>
                <c:pt idx="178">
                  <c:v>4.7901742471232467E-3</c:v>
                </c:pt>
                <c:pt idx="179">
                  <c:v>4.3459723727377053E-3</c:v>
                </c:pt>
                <c:pt idx="180">
                  <c:v>1.175355603766981E-2</c:v>
                </c:pt>
                <c:pt idx="181">
                  <c:v>1.0955877716160245E-2</c:v>
                </c:pt>
                <c:pt idx="182">
                  <c:v>9.6781735864599483E-3</c:v>
                </c:pt>
                <c:pt idx="183">
                  <c:v>9.9681910030913201E-3</c:v>
                </c:pt>
                <c:pt idx="184">
                  <c:v>1.8692983893160431E-3</c:v>
                </c:pt>
                <c:pt idx="185">
                  <c:v>5.9246266761370237E-3</c:v>
                </c:pt>
                <c:pt idx="186">
                  <c:v>4.8615299049465932E-3</c:v>
                </c:pt>
                <c:pt idx="187">
                  <c:v>1.326414925428665E-2</c:v>
                </c:pt>
                <c:pt idx="188">
                  <c:v>9.7621086878874053E-3</c:v>
                </c:pt>
                <c:pt idx="189">
                  <c:v>1.3571549544458605E-2</c:v>
                </c:pt>
                <c:pt idx="190">
                  <c:v>5.882637000423685E-3</c:v>
                </c:pt>
                <c:pt idx="191">
                  <c:v>1.1284520662787401E-2</c:v>
                </c:pt>
                <c:pt idx="192">
                  <c:v>3.4161924838933544E-3</c:v>
                </c:pt>
                <c:pt idx="193">
                  <c:v>3.4835999403597384E-3</c:v>
                </c:pt>
                <c:pt idx="194">
                  <c:v>8.5289412240836526E-3</c:v>
                </c:pt>
                <c:pt idx="195">
                  <c:v>7.0668912943059325E-3</c:v>
                </c:pt>
                <c:pt idx="196">
                  <c:v>6.5439232258839297E-3</c:v>
                </c:pt>
                <c:pt idx="197">
                  <c:v>1.7310436507660398E-2</c:v>
                </c:pt>
                <c:pt idx="198">
                  <c:v>9.2077677611541731E-3</c:v>
                </c:pt>
                <c:pt idx="199">
                  <c:v>1.0512174460082235E-2</c:v>
                </c:pt>
                <c:pt idx="200">
                  <c:v>7.5881625700109367E-3</c:v>
                </c:pt>
                <c:pt idx="201">
                  <c:v>1.4978427346161283E-2</c:v>
                </c:pt>
                <c:pt idx="202">
                  <c:v>1.264705976883107E-2</c:v>
                </c:pt>
                <c:pt idx="203">
                  <c:v>7.728062174061634E-3</c:v>
                </c:pt>
                <c:pt idx="204">
                  <c:v>9.8440756780426852E-3</c:v>
                </c:pt>
                <c:pt idx="205">
                  <c:v>9.6518888198176001E-3</c:v>
                </c:pt>
                <c:pt idx="206">
                  <c:v>1.3002321230439762E-2</c:v>
                </c:pt>
                <c:pt idx="207">
                  <c:v>1.6282108466684875E-2</c:v>
                </c:pt>
                <c:pt idx="208">
                  <c:v>7.9542123772409212E-3</c:v>
                </c:pt>
                <c:pt idx="209">
                  <c:v>8.209151661066727E-3</c:v>
                </c:pt>
                <c:pt idx="210">
                  <c:v>1.2510754814679004E-2</c:v>
                </c:pt>
                <c:pt idx="211">
                  <c:v>1.7204267787159111E-2</c:v>
                </c:pt>
                <c:pt idx="212">
                  <c:v>2.9008544634727684E-3</c:v>
                </c:pt>
                <c:pt idx="213">
                  <c:v>1.8708764793284871E-2</c:v>
                </c:pt>
                <c:pt idx="214">
                  <c:v>1.2063397785198049E-3</c:v>
                </c:pt>
                <c:pt idx="215">
                  <c:v>5.6630040217182653E-3</c:v>
                </c:pt>
                <c:pt idx="216">
                  <c:v>-2.843311844223706E-3</c:v>
                </c:pt>
                <c:pt idx="217">
                  <c:v>5.2852577909625609E-3</c:v>
                </c:pt>
                <c:pt idx="218">
                  <c:v>-3.1678014229186147E-3</c:v>
                </c:pt>
                <c:pt idx="219">
                  <c:v>2.7743422825086128E-3</c:v>
                </c:pt>
                <c:pt idx="220">
                  <c:v>9.1666133330328137E-3</c:v>
                </c:pt>
                <c:pt idx="221">
                  <c:v>5.4986858514318726E-3</c:v>
                </c:pt>
                <c:pt idx="222">
                  <c:v>4.8590358980042936E-3</c:v>
                </c:pt>
                <c:pt idx="223">
                  <c:v>6.3272095259669925E-4</c:v>
                </c:pt>
                <c:pt idx="224">
                  <c:v>5.1701967819575145E-3</c:v>
                </c:pt>
                <c:pt idx="225">
                  <c:v>9.2349596299854397E-3</c:v>
                </c:pt>
                <c:pt idx="226">
                  <c:v>1.6611439670786154E-2</c:v>
                </c:pt>
                <c:pt idx="227">
                  <c:v>1.1620473425411504E-2</c:v>
                </c:pt>
                <c:pt idx="228">
                  <c:v>5.7342649535296886E-3</c:v>
                </c:pt>
                <c:pt idx="229">
                  <c:v>7.3006654656193604E-3</c:v>
                </c:pt>
                <c:pt idx="230">
                  <c:v>9.0497040610220125E-3</c:v>
                </c:pt>
                <c:pt idx="231">
                  <c:v>8.6101924238004557E-3</c:v>
                </c:pt>
                <c:pt idx="232">
                  <c:v>1.0602783868266741E-2</c:v>
                </c:pt>
                <c:pt idx="233">
                  <c:v>5.2066133933728054E-3</c:v>
                </c:pt>
                <c:pt idx="234">
                  <c:v>8.3683672674865761E-3</c:v>
                </c:pt>
                <c:pt idx="235">
                  <c:v>5.6933299202590604E-3</c:v>
                </c:pt>
                <c:pt idx="236">
                  <c:v>1.1943640310116521E-2</c:v>
                </c:pt>
                <c:pt idx="237">
                  <c:v>2.9860296695698452E-3</c:v>
                </c:pt>
                <c:pt idx="238">
                  <c:v>8.9064893083623531E-4</c:v>
                </c:pt>
                <c:pt idx="239">
                  <c:v>7.796898244485817E-3</c:v>
                </c:pt>
                <c:pt idx="240">
                  <c:v>6.1814565071749428E-4</c:v>
                </c:pt>
                <c:pt idx="241">
                  <c:v>7.6239938773436933E-3</c:v>
                </c:pt>
                <c:pt idx="242">
                  <c:v>6.7031402337978108E-3</c:v>
                </c:pt>
                <c:pt idx="243">
                  <c:v>3.5616119011763203E-3</c:v>
                </c:pt>
                <c:pt idx="244">
                  <c:v>-6.8471184103451321E-3</c:v>
                </c:pt>
                <c:pt idx="245">
                  <c:v>4.9509529025719701E-3</c:v>
                </c:pt>
                <c:pt idx="246">
                  <c:v>-4.8099238604280004E-3</c:v>
                </c:pt>
                <c:pt idx="247">
                  <c:v>-2.1352351498766353E-2</c:v>
                </c:pt>
                <c:pt idx="248">
                  <c:v>-1.3954357408460183E-2</c:v>
                </c:pt>
                <c:pt idx="249">
                  <c:v>-1.3504767006935481E-3</c:v>
                </c:pt>
                <c:pt idx="250">
                  <c:v>3.2616926416793035E-3</c:v>
                </c:pt>
                <c:pt idx="251">
                  <c:v>9.6323349466196362E-3</c:v>
                </c:pt>
                <c:pt idx="252">
                  <c:v>4.3161042344905809E-3</c:v>
                </c:pt>
                <c:pt idx="253">
                  <c:v>9.6148362388852604E-3</c:v>
                </c:pt>
                <c:pt idx="254">
                  <c:v>6.7317109783218143E-3</c:v>
                </c:pt>
                <c:pt idx="255">
                  <c:v>6.2784540374618558E-3</c:v>
                </c:pt>
                <c:pt idx="256">
                  <c:v>-3.8698518799868964E-3</c:v>
                </c:pt>
                <c:pt idx="257">
                  <c:v>7.2512361219736476E-3</c:v>
                </c:pt>
                <c:pt idx="258">
                  <c:v>2.0992520379721213E-3</c:v>
                </c:pt>
                <c:pt idx="259">
                  <c:v>1.1201186907936034E-2</c:v>
                </c:pt>
                <c:pt idx="260">
                  <c:v>6.6073537779391955E-3</c:v>
                </c:pt>
                <c:pt idx="261">
                  <c:v>4.6585454877519084E-3</c:v>
                </c:pt>
                <c:pt idx="262">
                  <c:v>1.197012815648435E-3</c:v>
                </c:pt>
                <c:pt idx="263">
                  <c:v>2.2753054695812125E-4</c:v>
                </c:pt>
                <c:pt idx="264">
                  <c:v>6.9697978108127501E-3</c:v>
                </c:pt>
                <c:pt idx="265">
                  <c:v>1.9152955376977587E-3</c:v>
                </c:pt>
                <c:pt idx="266">
                  <c:v>7.6822496425936748E-3</c:v>
                </c:pt>
                <c:pt idx="267">
                  <c:v>9.7089376695702612E-3</c:v>
                </c:pt>
                <c:pt idx="268">
                  <c:v>-2.9739185987747163E-3</c:v>
                </c:pt>
                <c:pt idx="269">
                  <c:v>9.7195514875920708E-3</c:v>
                </c:pt>
                <c:pt idx="270">
                  <c:v>1.210817629405625E-2</c:v>
                </c:pt>
                <c:pt idx="271">
                  <c:v>5.7123186691647732E-3</c:v>
                </c:pt>
                <c:pt idx="272">
                  <c:v>5.0715391379476671E-3</c:v>
                </c:pt>
                <c:pt idx="273">
                  <c:v>6.4454688390078729E-3</c:v>
                </c:pt>
                <c:pt idx="274">
                  <c:v>4.9163798306075535E-3</c:v>
                </c:pt>
                <c:pt idx="275">
                  <c:v>2.1732804435643516E-3</c:v>
                </c:pt>
                <c:pt idx="276">
                  <c:v>2.0778000975383293E-3</c:v>
                </c:pt>
                <c:pt idx="277">
                  <c:v>3.509718747993773E-3</c:v>
                </c:pt>
                <c:pt idx="278">
                  <c:v>8.6400758441271819E-3</c:v>
                </c:pt>
                <c:pt idx="279">
                  <c:v>5.1460595432430978E-3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62C-48D2-B8E0-65B525A820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40143200"/>
        <c:axId val="340140848"/>
      </c:lineChart>
      <c:catAx>
        <c:axId val="340143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9525">
            <a:noFill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40140848"/>
        <c:crosses val="autoZero"/>
        <c:auto val="1"/>
        <c:lblAlgn val="ctr"/>
        <c:lblOffset val="100"/>
        <c:tickLblSkip val="24"/>
        <c:tickMarkSkip val="8"/>
        <c:noMultiLvlLbl val="0"/>
      </c:catAx>
      <c:valAx>
        <c:axId val="3401408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40143200"/>
        <c:crosses val="autoZero"/>
        <c:crossBetween val="between"/>
      </c:valAx>
      <c:spPr>
        <a:noFill/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3E23C-5A82-40C9-A0DF-EA4F67E2FF74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8C3B3-A1A7-4737-9954-8E3CD0359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64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8C3B3-A1A7-4737-9954-8E3CD03592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79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8C3B3-A1A7-4737-9954-8E3CD03592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11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8C3B3-A1A7-4737-9954-8E3CD03592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8C3B3-A1A7-4737-9954-8E3CD03592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62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8C3B3-A1A7-4737-9954-8E3CD03592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48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77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6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1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518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8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37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1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56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88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01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0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59FFB-9B95-4AF1-B76C-91390BE1069D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BA8EE-2BEC-4C08-A246-0E96EDFB1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7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430660"/>
              </p:ext>
            </p:extLst>
          </p:nvPr>
        </p:nvGraphicFramePr>
        <p:xfrm>
          <a:off x="519193" y="365126"/>
          <a:ext cx="7880888" cy="6090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43560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08" y="338965"/>
            <a:ext cx="8518547" cy="627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1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64" y="426203"/>
            <a:ext cx="8017285" cy="590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7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96" y="365126"/>
            <a:ext cx="8303741" cy="612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51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1" y="288325"/>
            <a:ext cx="8773549" cy="646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00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E3BF66-B985-4718-8F8C-5D3548D40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34" y="0"/>
            <a:ext cx="8652733" cy="666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57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10</Words>
  <Application>Microsoft Office PowerPoint</Application>
  <PresentationFormat>On-screen Show (4:3)</PresentationFormat>
  <Paragraphs>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Columbia Business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Nakamura, Emi</dc:creator>
  <cp:lastModifiedBy>Emi Nakamura</cp:lastModifiedBy>
  <cp:revision>10</cp:revision>
  <cp:lastPrinted>2017-05-01T16:30:50Z</cp:lastPrinted>
  <dcterms:created xsi:type="dcterms:W3CDTF">2017-05-01T14:59:06Z</dcterms:created>
  <dcterms:modified xsi:type="dcterms:W3CDTF">2021-08-26T04:52:53Z</dcterms:modified>
</cp:coreProperties>
</file>